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70" r:id="rId9"/>
    <p:sldId id="271" r:id="rId10"/>
    <p:sldId id="272" r:id="rId11"/>
    <p:sldId id="273" r:id="rId12"/>
    <p:sldId id="274" r:id="rId13"/>
    <p:sldId id="262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6118F67-56CB-429E-9B11-BA0DB226E5F9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7A2A42-6FB0-4A54-A8FB-70218631B863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1049792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C7A2A42-6FB0-4A54-A8FB-70218631B863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3728786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BB6F7-64A9-425B-87C3-BB43C79DE0EC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3115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0DBB6F7-64A9-425B-87C3-BB43C79DE0EC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0709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75C7149-79B5-4628-9485-87A647EF5F6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30C506D1-870D-4866-8ECC-2C428791510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F8D6129-06BF-48E8-89D7-0482882F1A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5777DE-B268-482A-BF88-C8FA51347B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3700782-71D1-4A27-A574-8B56A3C88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09000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6D3D838-31E5-45B5-B7B1-CF3B44A4F3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4DF7386E-07AE-4731-8F83-5CE4BBC195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F0FE030-AF2A-46FD-9711-C57B686A43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DD91566-1E3A-4E6A-945D-BF70D479F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E4D5FBF-510F-4BE4-AC88-B95ED048E7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8761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F94B0D1B-BDA3-4778-B05A-834C841905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90507A7F-B123-4229-818B-3742DB5F81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1BCB8F2-07B1-49BD-975D-3DEE7E9799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40AE6FAF-9309-4A8D-93DE-C68A8E50EE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9418B54-A789-4EA0-8B52-8B765CA3E3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443494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213D763-40FC-4DBD-A13C-672977367F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355F6C6-3CA2-4A4D-9EA5-7CB111D154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92600BEF-4A4F-4858-A8B9-E158E4F14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2590136-A580-4A49-BC7C-61D862E1E7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BF87743C-FAC7-435A-9963-3A3B67EFF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606182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0D56DB4-5830-4B93-B668-7DB755265B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927F663-472B-42F8-B3FE-99C1A7EBB3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D0C1DD5-78D1-4942-B6A0-5EF011556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5254AA3-79F2-47FE-903E-90D547970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0CC712C-9154-4A2B-889E-5B79D80AB9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620370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F81FB9C-86E7-49F3-AA60-BF48E0317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2E66399-7C5F-4CBD-9DE8-1CC8B7C45BE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F6A25806-EA12-4FA5-8696-414EAC7A7F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5E4AE9BE-7019-4BB9-8169-4CA739284D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E07D846-80E6-4C28-B0C6-90B6A8B7DC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660FB13-51ED-40B9-90E7-2EBD540B6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2879405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D4D80C-730E-47CE-B257-CC63013A42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EA28D6E-13BD-47BF-98B1-D237E0871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B03FB66B-EF76-402A-AF24-230A85C4A7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CF4A8725-FE9C-4843-ABC1-DF4A23424B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CCC90E39-E217-4CFF-8AC9-7D5AD90895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5E00FE0-52B1-42D0-A59C-67E14EA17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9A5AAC89-640B-40F6-B69B-CD6AD8412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5022F9C3-C739-49B5-B590-0D9DFE886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815849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426972F-EE50-40CC-A114-2CDE19F85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0813FD9D-3279-4CA6-870C-9157DF6705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B163FA69-0949-4088-9D6E-191AA6809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4322EB6F-5491-42F0-BCE3-34EC0ACED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83096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0632EA0A-1ED8-4C56-852D-EC976FE0C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7ED8A828-5965-4546-B9BE-BC29318AC4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A80E1128-0EFA-4C45-8EB0-3704EEDAF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93185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35AE15-8D5C-4B6D-9B61-62098D5F4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BB1D52E-0EB2-499B-A5CC-E8E08EC13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5389797-725D-4D8D-8C00-4999F3233C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888C391-3C25-48A3-B167-4D7CE1717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A1AF9B68-F589-484E-AE57-0DFC32938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F586DA93-26BD-4F70-A92C-DB0E3F1AA4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29139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1407498-F0D1-400C-8FEA-BAF0BBC46D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5176E5E9-AD8B-4049-93B5-93A7D894B8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C6CAD54-A42E-4180-9E39-4642BA1220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52CBA6F-EC08-4131-AEE0-D22AEFB26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F36F97A9-30CB-4EE2-9B2E-16ADFF8880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BAC90B54-FE66-42F2-87D8-6849C4217C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8754241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496866D9-391A-4862-957E-CFDF410D4D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CD03D00-FBFE-476C-BAB7-FB8B93497B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1B687E1-AD34-436C-A0F9-C52D0FD66EB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F92913-5CD1-4C73-9BE4-A01F1A90967F}" type="datetimeFigureOut">
              <a:rPr lang="zh-TW" altLang="en-US" smtClean="0"/>
              <a:t>2021/3/27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13B5EDB-028B-4884-A6BB-D3B879A571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95443874-8A87-4C23-8989-3AC71D4A9D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501A01-9004-4CAA-AE86-61627DB27844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17795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F94AC0-6849-4BC0-9252-36A4276ECAC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Web</a:t>
            </a:r>
            <a:r>
              <a:rPr lang="zh-TW" altLang="en-US" dirty="0"/>
              <a:t>判讀介面說明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B725F7C-7F9E-42CF-8289-DAABD6CC01A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TW" dirty="0"/>
              <a:t>2020/5/21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08838388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5152991-7BEA-44A8-9B0C-9415FC6352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呼吸事件標記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73B78904-8199-4DD2-A9D1-7F0870A219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981" y="1421067"/>
            <a:ext cx="10756037" cy="5436933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9A3884FB-5589-4C1D-BF5B-818C5E1DF97F}"/>
              </a:ext>
            </a:extLst>
          </p:cNvPr>
          <p:cNvSpPr txBox="1"/>
          <p:nvPr/>
        </p:nvSpPr>
        <p:spPr>
          <a:xfrm>
            <a:off x="6095999" y="3244334"/>
            <a:ext cx="1696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選擇事件</a:t>
            </a:r>
          </a:p>
        </p:txBody>
      </p:sp>
    </p:spTree>
    <p:extLst>
      <p:ext uri="{BB962C8B-B14F-4D97-AF65-F5344CB8AC3E}">
        <p14:creationId xmlns:p14="http://schemas.microsoft.com/office/powerpoint/2010/main" val="18645367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9C695C3-6443-4994-ADB9-2F7E35FEF1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事件跨頁標記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A2F25112-3861-4639-B39B-C6C704958D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833" y="1802167"/>
            <a:ext cx="10768195" cy="5055833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FEDC4AAC-C936-47C1-BA45-CEEB46BC4A87}"/>
              </a:ext>
            </a:extLst>
          </p:cNvPr>
          <p:cNvSpPr txBox="1"/>
          <p:nvPr/>
        </p:nvSpPr>
        <p:spPr>
          <a:xfrm>
            <a:off x="9045305" y="4716440"/>
            <a:ext cx="2868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滑鼠右鍵拖曳並拉到底</a:t>
            </a:r>
          </a:p>
        </p:txBody>
      </p:sp>
    </p:spTree>
    <p:extLst>
      <p:ext uri="{BB962C8B-B14F-4D97-AF65-F5344CB8AC3E}">
        <p14:creationId xmlns:p14="http://schemas.microsoft.com/office/powerpoint/2010/main" val="40160208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33577A-7F88-4660-8120-15AC593C8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事件跨頁標記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27FEEE35-57C5-43CB-9416-F94B8E0EF4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6579" y="1825625"/>
            <a:ext cx="10778841" cy="5032375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D7F1793F-0602-45C6-90D7-6A70D2DABC52}"/>
              </a:ext>
            </a:extLst>
          </p:cNvPr>
          <p:cNvSpPr txBox="1"/>
          <p:nvPr/>
        </p:nvSpPr>
        <p:spPr>
          <a:xfrm>
            <a:off x="2422561" y="4965014"/>
            <a:ext cx="32325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隔頁開頭即出現可拖曳事件</a:t>
            </a:r>
          </a:p>
        </p:txBody>
      </p:sp>
    </p:spTree>
    <p:extLst>
      <p:ext uri="{BB962C8B-B14F-4D97-AF65-F5344CB8AC3E}">
        <p14:creationId xmlns:p14="http://schemas.microsoft.com/office/powerpoint/2010/main" val="21356632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D618940-9E69-4A01-B2D1-018DDE433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注意事項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B814A2B-F393-42BD-B2C3-30182DE105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TW" altLang="en-US" dirty="0"/>
              <a:t>請使用</a:t>
            </a:r>
            <a:r>
              <a:rPr lang="en-US" altLang="zh-TW" dirty="0"/>
              <a:t>Google Chrome</a:t>
            </a:r>
            <a:r>
              <a:rPr lang="zh-TW" altLang="en-US" dirty="0"/>
              <a:t>或是</a:t>
            </a:r>
            <a:r>
              <a:rPr lang="en-US" altLang="zh-TW" dirty="0"/>
              <a:t>Firefox</a:t>
            </a:r>
            <a:r>
              <a:rPr lang="zh-TW" altLang="en-US" dirty="0"/>
              <a:t>，不支援</a:t>
            </a:r>
            <a:r>
              <a:rPr lang="en-US" altLang="zh-TW" dirty="0"/>
              <a:t>IE</a:t>
            </a:r>
          </a:p>
          <a:p>
            <a:r>
              <a:rPr lang="zh-TW" altLang="en-US" dirty="0"/>
              <a:t>沒有設計共同編輯的功能，應避免同時使用多個分頁或是多台電腦同時判讀同一筆資料，這樣無法確保資料的正確性</a:t>
            </a:r>
          </a:p>
        </p:txBody>
      </p:sp>
    </p:spTree>
    <p:extLst>
      <p:ext uri="{BB962C8B-B14F-4D97-AF65-F5344CB8AC3E}">
        <p14:creationId xmlns:p14="http://schemas.microsoft.com/office/powerpoint/2010/main" val="739616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BD3F1F8A-6E5B-436A-AE79-B15D216BF47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450850"/>
            <a:ext cx="12192000" cy="59563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B54C044D-B17B-4D1C-BAB8-492E2941A6A0}"/>
              </a:ext>
            </a:extLst>
          </p:cNvPr>
          <p:cNvSpPr/>
          <p:nvPr/>
        </p:nvSpPr>
        <p:spPr>
          <a:xfrm>
            <a:off x="4656485" y="3077369"/>
            <a:ext cx="2879029" cy="330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60B7F1F-4203-46CE-AAD3-42604E2CDD82}"/>
              </a:ext>
            </a:extLst>
          </p:cNvPr>
          <p:cNvSpPr/>
          <p:nvPr/>
        </p:nvSpPr>
        <p:spPr>
          <a:xfrm>
            <a:off x="4656485" y="3991768"/>
            <a:ext cx="455458" cy="28575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1E3517FD-3899-4CE3-972A-B4E84C74D52F}"/>
              </a:ext>
            </a:extLst>
          </p:cNvPr>
          <p:cNvSpPr/>
          <p:nvPr/>
        </p:nvSpPr>
        <p:spPr>
          <a:xfrm>
            <a:off x="4656485" y="3620294"/>
            <a:ext cx="2879029" cy="330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8BE9B96F-80F5-4643-8871-9E51652DBA7F}"/>
              </a:ext>
            </a:extLst>
          </p:cNvPr>
          <p:cNvSpPr txBox="1"/>
          <p:nvPr/>
        </p:nvSpPr>
        <p:spPr>
          <a:xfrm>
            <a:off x="3416300" y="3038237"/>
            <a:ext cx="1136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輸入帳號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2467EBB2-C327-4BDC-B447-C5111E1B0720}"/>
              </a:ext>
            </a:extLst>
          </p:cNvPr>
          <p:cNvSpPr txBox="1"/>
          <p:nvPr/>
        </p:nvSpPr>
        <p:spPr>
          <a:xfrm>
            <a:off x="3416300" y="3581162"/>
            <a:ext cx="1136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輸入密碼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182F7D40-CBFF-404F-99E2-9A1EDB2FAF70}"/>
              </a:ext>
            </a:extLst>
          </p:cNvPr>
          <p:cNvSpPr txBox="1"/>
          <p:nvPr/>
        </p:nvSpPr>
        <p:spPr>
          <a:xfrm>
            <a:off x="4315889" y="4325937"/>
            <a:ext cx="1136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點擊登入</a:t>
            </a:r>
          </a:p>
        </p:txBody>
      </p:sp>
    </p:spTree>
    <p:extLst>
      <p:ext uri="{BB962C8B-B14F-4D97-AF65-F5344CB8AC3E}">
        <p14:creationId xmlns:p14="http://schemas.microsoft.com/office/powerpoint/2010/main" val="2639865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EA0BC4-2DC9-4621-8EB2-AF3F874B2A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388EF3D-6A03-4405-AD6B-EF970F043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FFB00621-73AC-4C14-9838-EA95951240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0850"/>
            <a:ext cx="12192000" cy="59563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E92FE42-0AC4-4B4A-B587-186E756D3324}"/>
              </a:ext>
            </a:extLst>
          </p:cNvPr>
          <p:cNvSpPr/>
          <p:nvPr/>
        </p:nvSpPr>
        <p:spPr>
          <a:xfrm>
            <a:off x="4140201" y="990601"/>
            <a:ext cx="361949" cy="2286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4FBD341-C8E3-416A-B40C-0B4533D51E77}"/>
              </a:ext>
            </a:extLst>
          </p:cNvPr>
          <p:cNvSpPr txBox="1"/>
          <p:nvPr/>
        </p:nvSpPr>
        <p:spPr>
          <a:xfrm>
            <a:off x="2944289" y="920235"/>
            <a:ext cx="11366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檔案名稱</a:t>
            </a:r>
          </a:p>
        </p:txBody>
      </p:sp>
    </p:spTree>
    <p:extLst>
      <p:ext uri="{BB962C8B-B14F-4D97-AF65-F5344CB8AC3E}">
        <p14:creationId xmlns:p14="http://schemas.microsoft.com/office/powerpoint/2010/main" val="713417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F4FA9E-5DF9-4FC3-8740-059D71F65B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60D178F-A611-4CBC-B0F1-5641DBA204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CE449CE-1BB2-4721-A1B8-40970BDCB7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0850"/>
            <a:ext cx="12192000" cy="59563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F0C22A8-CD8B-415E-A9D4-746FF6A20642}"/>
              </a:ext>
            </a:extLst>
          </p:cNvPr>
          <p:cNvSpPr/>
          <p:nvPr/>
        </p:nvSpPr>
        <p:spPr>
          <a:xfrm>
            <a:off x="4273551" y="1238250"/>
            <a:ext cx="844549" cy="83184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15B735FA-64AF-4451-A127-FAC2D0F52EEA}"/>
              </a:ext>
            </a:extLst>
          </p:cNvPr>
          <p:cNvSpPr/>
          <p:nvPr/>
        </p:nvSpPr>
        <p:spPr>
          <a:xfrm>
            <a:off x="4273550" y="2155825"/>
            <a:ext cx="844549" cy="2127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14031A86-567A-4C6E-A0E7-FFA1F9717F55}"/>
              </a:ext>
            </a:extLst>
          </p:cNvPr>
          <p:cNvSpPr txBox="1"/>
          <p:nvPr/>
        </p:nvSpPr>
        <p:spPr>
          <a:xfrm>
            <a:off x="1809750" y="1506022"/>
            <a:ext cx="2404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先前的結果</a:t>
            </a:r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zh-TW" altLang="en-US" dirty="0">
                <a:solidFill>
                  <a:srgbClr val="FF0000"/>
                </a:solidFill>
              </a:rPr>
              <a:t>不可修改</a:t>
            </a:r>
            <a:r>
              <a:rPr lang="en-US" altLang="zh-TW" dirty="0">
                <a:solidFill>
                  <a:srgbClr val="FF0000"/>
                </a:solidFill>
              </a:rPr>
              <a:t>)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12DC0519-E8C3-48E7-BF29-C72B28F1A7EE}"/>
              </a:ext>
            </a:extLst>
          </p:cNvPr>
          <p:cNvSpPr txBox="1"/>
          <p:nvPr/>
        </p:nvSpPr>
        <p:spPr>
          <a:xfrm>
            <a:off x="1809750" y="2077522"/>
            <a:ext cx="2404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上次的暫存</a:t>
            </a:r>
            <a:r>
              <a:rPr lang="en-US" altLang="zh-TW" dirty="0">
                <a:solidFill>
                  <a:srgbClr val="FF0000"/>
                </a:solidFill>
              </a:rPr>
              <a:t>(</a:t>
            </a:r>
            <a:r>
              <a:rPr lang="zh-TW" altLang="en-US" dirty="0">
                <a:solidFill>
                  <a:srgbClr val="FF0000"/>
                </a:solidFill>
              </a:rPr>
              <a:t>可修改</a:t>
            </a:r>
            <a:r>
              <a:rPr lang="en-US" altLang="zh-TW" dirty="0">
                <a:solidFill>
                  <a:srgbClr val="FF0000"/>
                </a:solidFill>
              </a:rPr>
              <a:t>)</a:t>
            </a:r>
            <a:endParaRPr lang="zh-TW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7691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1C8BD3B-14BE-4F4A-8239-0EB4663908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FA3B441B-5727-433D-944E-E66FBC5D5F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D6F2827-6C6D-4390-9E84-F16329E76E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0850"/>
            <a:ext cx="12192000" cy="5956300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90697DC4-A132-48F2-9E8A-AA19CA325D3B}"/>
              </a:ext>
            </a:extLst>
          </p:cNvPr>
          <p:cNvSpPr/>
          <p:nvPr/>
        </p:nvSpPr>
        <p:spPr>
          <a:xfrm>
            <a:off x="1814513" y="450850"/>
            <a:ext cx="447675" cy="3540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FDB605A-E7B8-4A61-A47A-80E050938890}"/>
              </a:ext>
            </a:extLst>
          </p:cNvPr>
          <p:cNvSpPr/>
          <p:nvPr/>
        </p:nvSpPr>
        <p:spPr>
          <a:xfrm>
            <a:off x="2262189" y="450850"/>
            <a:ext cx="309562" cy="35401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3C99CE5B-627D-4575-8F80-CC7780686F1F}"/>
              </a:ext>
            </a:extLst>
          </p:cNvPr>
          <p:cNvSpPr txBox="1"/>
          <p:nvPr/>
        </p:nvSpPr>
        <p:spPr>
          <a:xfrm>
            <a:off x="210502" y="890588"/>
            <a:ext cx="18478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完成後不可修改</a:t>
            </a:r>
          </a:p>
        </p:txBody>
      </p:sp>
      <p:sp>
        <p:nvSpPr>
          <p:cNvPr id="8" name="文字方塊 7">
            <a:extLst>
              <a:ext uri="{FF2B5EF4-FFF2-40B4-BE49-F238E27FC236}">
                <a16:creationId xmlns:a16="http://schemas.microsoft.com/office/drawing/2014/main" id="{92C820D6-7C0B-459C-8BAB-DBBED4235BF1}"/>
              </a:ext>
            </a:extLst>
          </p:cNvPr>
          <p:cNvSpPr txBox="1"/>
          <p:nvPr/>
        </p:nvSpPr>
        <p:spPr>
          <a:xfrm>
            <a:off x="2221148" y="897431"/>
            <a:ext cx="13508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儲存的狀態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8D126596-0B9D-452B-BE3B-C1B59095E5DF}"/>
              </a:ext>
            </a:extLst>
          </p:cNvPr>
          <p:cNvSpPr/>
          <p:nvPr/>
        </p:nvSpPr>
        <p:spPr>
          <a:xfrm>
            <a:off x="11777662" y="1280159"/>
            <a:ext cx="360998" cy="1752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CAC4BA1-DC2B-43AB-8CC6-24C6C5A8AA4B}"/>
              </a:ext>
            </a:extLst>
          </p:cNvPr>
          <p:cNvSpPr/>
          <p:nvPr/>
        </p:nvSpPr>
        <p:spPr>
          <a:xfrm>
            <a:off x="11777662" y="3826033"/>
            <a:ext cx="360998" cy="17526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D1CF069D-6949-4637-8320-EAF733F93BB4}"/>
              </a:ext>
            </a:extLst>
          </p:cNvPr>
          <p:cNvSpPr txBox="1"/>
          <p:nvPr/>
        </p:nvSpPr>
        <p:spPr>
          <a:xfrm>
            <a:off x="10054719" y="1610948"/>
            <a:ext cx="207917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一頁所顯示的秒數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>
                <a:solidFill>
                  <a:srgbClr val="FF0000"/>
                </a:solidFill>
              </a:rPr>
              <a:t>可選</a:t>
            </a:r>
            <a:r>
              <a:rPr lang="en-US" altLang="zh-TW" dirty="0">
                <a:solidFill>
                  <a:srgbClr val="FF0000"/>
                </a:solidFill>
              </a:rPr>
              <a:t>10</a:t>
            </a:r>
            <a:r>
              <a:rPr lang="zh-TW" altLang="en-US" dirty="0">
                <a:solidFill>
                  <a:srgbClr val="FF0000"/>
                </a:solidFill>
              </a:rPr>
              <a:t>秒、</a:t>
            </a:r>
            <a:r>
              <a:rPr lang="en-US" altLang="zh-TW" dirty="0">
                <a:solidFill>
                  <a:srgbClr val="FF0000"/>
                </a:solidFill>
              </a:rPr>
              <a:t>30</a:t>
            </a:r>
            <a:r>
              <a:rPr lang="zh-TW" altLang="en-US" dirty="0">
                <a:solidFill>
                  <a:srgbClr val="FF0000"/>
                </a:solidFill>
              </a:rPr>
              <a:t>秒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F322D646-61C1-412B-B73C-A0C2658D7851}"/>
              </a:ext>
            </a:extLst>
          </p:cNvPr>
          <p:cNvSpPr txBox="1"/>
          <p:nvPr/>
        </p:nvSpPr>
        <p:spPr>
          <a:xfrm>
            <a:off x="10098579" y="4181089"/>
            <a:ext cx="207917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一頁所顯示的秒數</a:t>
            </a:r>
            <a:endParaRPr lang="en-US" altLang="zh-TW" dirty="0">
              <a:solidFill>
                <a:srgbClr val="FF0000"/>
              </a:solidFill>
            </a:endParaRPr>
          </a:p>
          <a:p>
            <a:r>
              <a:rPr lang="zh-TW" altLang="en-US" dirty="0">
                <a:solidFill>
                  <a:srgbClr val="FF0000"/>
                </a:solidFill>
              </a:rPr>
              <a:t>可選</a:t>
            </a:r>
            <a:r>
              <a:rPr lang="en-US" altLang="zh-TW" dirty="0">
                <a:solidFill>
                  <a:srgbClr val="FF0000"/>
                </a:solidFill>
              </a:rPr>
              <a:t>30</a:t>
            </a:r>
            <a:r>
              <a:rPr lang="zh-TW" altLang="en-US" dirty="0">
                <a:solidFill>
                  <a:srgbClr val="FF0000"/>
                </a:solidFill>
              </a:rPr>
              <a:t>秒、</a:t>
            </a:r>
            <a:r>
              <a:rPr lang="en-US" altLang="zh-TW" dirty="0">
                <a:solidFill>
                  <a:srgbClr val="FF0000"/>
                </a:solidFill>
              </a:rPr>
              <a:t>1</a:t>
            </a:r>
            <a:r>
              <a:rPr lang="zh-TW" altLang="en-US" dirty="0">
                <a:solidFill>
                  <a:srgbClr val="FF0000"/>
                </a:solidFill>
              </a:rPr>
              <a:t>分鐘、</a:t>
            </a:r>
            <a:r>
              <a:rPr lang="en-US" altLang="zh-TW" dirty="0">
                <a:solidFill>
                  <a:srgbClr val="FF0000"/>
                </a:solidFill>
              </a:rPr>
              <a:t>2</a:t>
            </a:r>
            <a:r>
              <a:rPr lang="zh-TW" altLang="en-US" dirty="0">
                <a:solidFill>
                  <a:srgbClr val="FF0000"/>
                </a:solidFill>
              </a:rPr>
              <a:t>分鐘、</a:t>
            </a:r>
            <a:r>
              <a:rPr lang="en-US" altLang="zh-TW" dirty="0">
                <a:solidFill>
                  <a:srgbClr val="FF0000"/>
                </a:solidFill>
              </a:rPr>
              <a:t>5</a:t>
            </a:r>
            <a:r>
              <a:rPr lang="zh-TW" altLang="en-US" dirty="0">
                <a:solidFill>
                  <a:srgbClr val="FF0000"/>
                </a:solidFill>
              </a:rPr>
              <a:t>分鐘</a:t>
            </a:r>
          </a:p>
        </p:txBody>
      </p:sp>
      <p:sp>
        <p:nvSpPr>
          <p:cNvPr id="14" name="文字方塊 13">
            <a:extLst>
              <a:ext uri="{FF2B5EF4-FFF2-40B4-BE49-F238E27FC236}">
                <a16:creationId xmlns:a16="http://schemas.microsoft.com/office/drawing/2014/main" id="{CF38391E-1712-4FA1-86C7-4DC1CBB4594F}"/>
              </a:ext>
            </a:extLst>
          </p:cNvPr>
          <p:cNvSpPr txBox="1"/>
          <p:nvPr/>
        </p:nvSpPr>
        <p:spPr>
          <a:xfrm>
            <a:off x="467678" y="3995737"/>
            <a:ext cx="19744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對上下進行縮放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1705F8A8-DF98-4EAB-BD29-ACCD970E18F1}"/>
              </a:ext>
            </a:extLst>
          </p:cNvPr>
          <p:cNvSpPr/>
          <p:nvPr/>
        </p:nvSpPr>
        <p:spPr>
          <a:xfrm>
            <a:off x="210502" y="3935113"/>
            <a:ext cx="11666220" cy="12729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508593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69CB59C-9B53-472A-827E-6BF9232F62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50ADB8AB-9D74-41F0-B6B8-4E582770A4E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240514136"/>
              </p:ext>
            </p:extLst>
          </p:nvPr>
        </p:nvGraphicFramePr>
        <p:xfrm>
          <a:off x="838200" y="365125"/>
          <a:ext cx="10515600" cy="593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07083985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300268547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操作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功能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07225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數字鍵「</a:t>
                      </a:r>
                      <a:r>
                        <a:rPr lang="en-US" altLang="zh-TW" dirty="0"/>
                        <a:t>0</a:t>
                      </a:r>
                      <a:r>
                        <a:rPr lang="zh-TW" altLang="en-US" dirty="0"/>
                        <a:t>」、「</a:t>
                      </a:r>
                      <a:r>
                        <a:rPr lang="en-US" altLang="zh-TW" dirty="0"/>
                        <a:t>`</a:t>
                      </a:r>
                      <a:r>
                        <a:rPr lang="zh-TW" altLang="en-US" dirty="0"/>
                        <a:t>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Awake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9346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數字鍵「</a:t>
                      </a:r>
                      <a:r>
                        <a:rPr lang="en-US" altLang="zh-TW" dirty="0"/>
                        <a:t>1</a:t>
                      </a:r>
                      <a:r>
                        <a:rPr lang="zh-TW" altLang="en-US" dirty="0"/>
                        <a:t>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N1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676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數字鍵「</a:t>
                      </a:r>
                      <a:r>
                        <a:rPr lang="en-US" altLang="zh-TW" dirty="0"/>
                        <a:t>2</a:t>
                      </a:r>
                      <a:r>
                        <a:rPr lang="zh-TW" altLang="en-US" dirty="0"/>
                        <a:t>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N2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286297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數字鍵「</a:t>
                      </a:r>
                      <a:r>
                        <a:rPr lang="en-US" altLang="zh-TW" dirty="0"/>
                        <a:t>3</a:t>
                      </a:r>
                      <a:r>
                        <a:rPr lang="zh-TW" altLang="en-US" dirty="0"/>
                        <a:t>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N3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6873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數字鍵「</a:t>
                      </a:r>
                      <a:r>
                        <a:rPr lang="en-US" altLang="zh-TW" dirty="0"/>
                        <a:t>5</a:t>
                      </a:r>
                      <a:r>
                        <a:rPr lang="zh-TW" altLang="en-US" dirty="0"/>
                        <a:t>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TW" dirty="0"/>
                        <a:t>REM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8158614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「</a:t>
                      </a:r>
                      <a:r>
                        <a:rPr lang="en-US" altLang="zh-TW" dirty="0"/>
                        <a:t>Page Down</a:t>
                      </a:r>
                      <a:r>
                        <a:rPr lang="zh-TW" altLang="en-US" dirty="0"/>
                        <a:t>」、「→」、「↓」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下一頁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14499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「</a:t>
                      </a:r>
                      <a:r>
                        <a:rPr lang="en-US" altLang="zh-TW" dirty="0"/>
                        <a:t>Page Up</a:t>
                      </a:r>
                      <a:r>
                        <a:rPr lang="zh-TW" altLang="en-US" dirty="0"/>
                        <a:t>」、「←」、「↑」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上一頁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66911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滑鼠左鍵點選訊號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移動游標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5346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TW" altLang="en-US" dirty="0"/>
                        <a:t>滑鼠右鍵拖曳訊號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TW" altLang="en-US" dirty="0"/>
                        <a:t>新增一個事件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040822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滑鼠右鍵點選訊號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新增一個三秒的事件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510306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滑鼠左鍵點選事件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詳細內容以及編輯事件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3567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滑鼠左鍵拖曳事件邊界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修改事件時間範圍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68341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滑鼠滾輪滾動訊號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訊號縮放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83326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滑鼠左右鍵點選、拖曳</a:t>
                      </a:r>
                      <a:r>
                        <a:rPr lang="en-US" altLang="zh-TW" dirty="0"/>
                        <a:t>Hypnogram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跳到那個</a:t>
                      </a:r>
                      <a:r>
                        <a:rPr lang="en-US" altLang="zh-TW" dirty="0"/>
                        <a:t>Epoch</a:t>
                      </a:r>
                      <a:endParaRPr lang="zh-TW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41542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滑鼠滾輪滾動</a:t>
                      </a:r>
                      <a:r>
                        <a:rPr lang="en-US" altLang="zh-TW" dirty="0"/>
                        <a:t>Hypnogram</a:t>
                      </a:r>
                      <a:endParaRPr lang="zh-TW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TW" altLang="en-US" dirty="0"/>
                        <a:t>跳到下一個或是上一個</a:t>
                      </a:r>
                      <a:r>
                        <a:rPr lang="en-US" altLang="zh-TW" dirty="0"/>
                        <a:t>Epoch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6234329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24010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8E28033-13A9-48DF-98B7-6BF7B4233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Arousal</a:t>
            </a:r>
            <a:r>
              <a:rPr lang="zh-TW" altLang="en-US" dirty="0"/>
              <a:t>標記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5F59B79E-A14B-4308-BA12-CE7F46002C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87FD9A6-0F9D-47F8-9FE7-3B205B5276F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-8" t="9427" b="3923"/>
          <a:stretch/>
        </p:blipFill>
        <p:spPr>
          <a:xfrm>
            <a:off x="588640" y="1526129"/>
            <a:ext cx="10890188" cy="5307457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AAA70BE4-5AA9-40EA-BD7A-94D547FFC64B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943"/>
          <a:stretch/>
        </p:blipFill>
        <p:spPr>
          <a:xfrm>
            <a:off x="7472524" y="3050041"/>
            <a:ext cx="116520" cy="189944"/>
          </a:xfrm>
          <a:prstGeom prst="rect">
            <a:avLst/>
          </a:prstGeom>
        </p:spPr>
      </p:pic>
      <p:sp>
        <p:nvSpPr>
          <p:cNvPr id="8" name="文字方塊 7">
            <a:extLst>
              <a:ext uri="{FF2B5EF4-FFF2-40B4-BE49-F238E27FC236}">
                <a16:creationId xmlns:a16="http://schemas.microsoft.com/office/drawing/2014/main" id="{56562970-0F12-45E1-BED0-73EC7314BE71}"/>
              </a:ext>
            </a:extLst>
          </p:cNvPr>
          <p:cNvSpPr txBox="1"/>
          <p:nvPr/>
        </p:nvSpPr>
        <p:spPr>
          <a:xfrm>
            <a:off x="6905786" y="2381613"/>
            <a:ext cx="182984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滑鼠右鍵拖曳</a:t>
            </a:r>
          </a:p>
        </p:txBody>
      </p:sp>
    </p:spTree>
    <p:extLst>
      <p:ext uri="{BB962C8B-B14F-4D97-AF65-F5344CB8AC3E}">
        <p14:creationId xmlns:p14="http://schemas.microsoft.com/office/powerpoint/2010/main" val="3729303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>
            <a:extLst>
              <a:ext uri="{FF2B5EF4-FFF2-40B4-BE49-F238E27FC236}">
                <a16:creationId xmlns:a16="http://schemas.microsoft.com/office/drawing/2014/main" id="{AA8317C7-E4B0-49E7-BA92-41B6EB3C8DA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445" b="3750"/>
          <a:stretch/>
        </p:blipFill>
        <p:spPr>
          <a:xfrm>
            <a:off x="598502" y="1498370"/>
            <a:ext cx="10976523" cy="535963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38E28033-13A9-48DF-98B7-6BF7B4233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Arousal</a:t>
            </a:r>
            <a:r>
              <a:rPr lang="zh-TW" altLang="en-US" dirty="0"/>
              <a:t>標記</a:t>
            </a:r>
          </a:p>
        </p:txBody>
      </p:sp>
    </p:spTree>
    <p:extLst>
      <p:ext uri="{BB962C8B-B14F-4D97-AF65-F5344CB8AC3E}">
        <p14:creationId xmlns:p14="http://schemas.microsoft.com/office/powerpoint/2010/main" val="40654630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7D15030-E2E9-43CB-AC7F-EF0CF5EBF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呼吸事件標記</a:t>
            </a:r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444EBF06-E32B-4F86-ABFE-32E3152D69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7929" y="1435847"/>
            <a:ext cx="10715871" cy="5422153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D05012DD-17C2-4688-8388-C9872CC83EB1}"/>
              </a:ext>
            </a:extLst>
          </p:cNvPr>
          <p:cNvSpPr txBox="1"/>
          <p:nvPr/>
        </p:nvSpPr>
        <p:spPr>
          <a:xfrm>
            <a:off x="6834765" y="4618786"/>
            <a:ext cx="1696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solidFill>
                  <a:srgbClr val="FF0000"/>
                </a:solidFill>
              </a:rPr>
              <a:t>滑鼠右鍵拖曳</a:t>
            </a:r>
          </a:p>
        </p:txBody>
      </p:sp>
    </p:spTree>
    <p:extLst>
      <p:ext uri="{BB962C8B-B14F-4D97-AF65-F5344CB8AC3E}">
        <p14:creationId xmlns:p14="http://schemas.microsoft.com/office/powerpoint/2010/main" val="3436642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701</TotalTime>
  <Words>284</Words>
  <Application>Microsoft Office PowerPoint</Application>
  <PresentationFormat>寬螢幕</PresentationFormat>
  <Paragraphs>64</Paragraphs>
  <Slides>13</Slides>
  <Notes>3</Notes>
  <HiddenSlides>0</HiddenSlides>
  <MMClips>0</MMClips>
  <ScaleCrop>false</ScaleCrop>
  <HeadingPairs>
    <vt:vector size="6" baseType="variant">
      <vt:variant>
        <vt:lpstr>使用字型</vt:lpstr>
      </vt:variant>
      <vt:variant>
        <vt:i4>3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佈景主題</vt:lpstr>
      <vt:lpstr>Web判讀介面說明</vt:lpstr>
      <vt:lpstr>PowerPoint 簡報</vt:lpstr>
      <vt:lpstr>PowerPoint 簡報</vt:lpstr>
      <vt:lpstr>PowerPoint 簡報</vt:lpstr>
      <vt:lpstr>PowerPoint 簡報</vt:lpstr>
      <vt:lpstr>PowerPoint 簡報</vt:lpstr>
      <vt:lpstr>Arousal標記</vt:lpstr>
      <vt:lpstr>Arousal標記</vt:lpstr>
      <vt:lpstr>呼吸事件標記</vt:lpstr>
      <vt:lpstr>呼吸事件標記</vt:lpstr>
      <vt:lpstr>事件跨頁標記</vt:lpstr>
      <vt:lpstr>事件跨頁標記</vt:lpstr>
      <vt:lpstr>注意事項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Web判讀介面說明</dc:title>
  <dc:creator>xx</dc:creator>
  <cp:lastModifiedBy>李奕翔</cp:lastModifiedBy>
  <cp:revision>13</cp:revision>
  <dcterms:created xsi:type="dcterms:W3CDTF">2020-05-17T12:34:15Z</dcterms:created>
  <dcterms:modified xsi:type="dcterms:W3CDTF">2021-03-27T06:34:46Z</dcterms:modified>
</cp:coreProperties>
</file>

<file path=docProps/thumbnail.jpeg>
</file>